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306" r:id="rId7"/>
    <p:sldId id="307" r:id="rId8"/>
    <p:sldId id="26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 autoAdjust="0"/>
    <p:restoredTop sz="85918" autoAdjust="0"/>
  </p:normalViewPr>
  <p:slideViewPr>
    <p:cSldViewPr snapToGrid="0">
      <p:cViewPr varScale="1">
        <p:scale>
          <a:sx n="109" d="100"/>
          <a:sy n="109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00-2A23-41E2-A803-CE08992BF82C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BD4F-FBCF-4F25-8FD2-858709C985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2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2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3423-185E-4D3D-8949-1903C6F5A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19E7-3C79-474B-AAC2-12FFDF29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3BF5-6D42-46F2-AB5E-FE70E24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8321-8528-4BE8-8C9B-2677756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63D5-DAC4-4EA5-9758-C17C5FC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2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B673-9F03-431B-8F82-FEEBC1D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9947-BAE2-41F8-A5EF-8201F44AE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380-605C-4E80-872E-BED23E2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5E6D-18C1-4E9D-BE40-170267DA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1884-AEE3-4501-AD55-CA92F4E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FD481-9A07-464E-A2DE-BABDECE0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62017-EF07-4A8A-BB09-A7D0CC24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EA9-7B97-4C6E-98C7-6359499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C6B8-FB3D-4950-9AAD-672E0DC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7957-57B4-486A-9562-8160E91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8D7-07C2-422D-9307-625302C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3A7-DE7B-4AE4-B119-2D1EBC65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B64-4F2C-4FCA-8060-B7EC9AEA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B331-82F1-4806-BBF1-F183C6A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5C7-E6B4-48B6-9C54-3FE1E66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F5B-9FA9-4CAB-B20C-801F09B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CD97-492A-450A-B199-115E38017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8BF-301B-4B4A-BEDE-77161B8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61EB-6BD5-46C7-86B9-5AAF0BA3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CD60-85D7-4DFE-95AB-FF81CFF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31D-8C93-4498-B17F-62171AB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054F-31B8-4C5E-8E9A-421CB0D2A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D55-B9E4-4190-AE81-19AC096A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3596-6C91-46C5-9508-8E8D428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B6F6-2338-4085-A466-DBA973D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68D-83B2-4176-B616-BF23A4D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16D-B524-4441-86C8-3B6542FF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D9F1-B2B4-417D-9F47-84B01A28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DC5B-1563-4B98-BB6D-C5584195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0021F-B3A1-4E32-86F6-FE4E3FA2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9433C-C4C5-4DB7-9695-B6826B72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3E29E-613C-429F-AFA1-199F6E9C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04E1-92A9-4D3B-8247-4C40AB9A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B5469-4F41-46C8-BC51-A5FAB42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6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E67-962A-4719-99E5-248E3411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3F3-2134-4FD5-842C-7294B2B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F924-A846-4BA7-B539-E7A1C6B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584D-EDA7-4E8A-911B-442491C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2BF2-BBDE-4DA6-8561-28AAAC98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FF4C-682D-47EE-99FC-284F8A0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B05E-C339-4BAB-8A75-D814538A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4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E06-0367-484E-9CED-9FFD990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6EB-3600-4D22-AD09-8D32AEFA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4C1E-E9A2-474F-A6B9-EECE673D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A289-F78F-4852-85EB-29219776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B672-524E-452B-8A2A-F09B66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11E-A186-45CE-A275-290EC9E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B73-A6D6-41A4-80B8-AD24B8C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A63E-C85D-4A3E-835C-585C525FE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77BD-30D8-4E1B-94CB-AFE1DE81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3D09-3EC0-4202-BE27-F37CEE8A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E062-6311-4347-96F1-12F2104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2619-5777-46F7-89EA-9D0ABBB6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A3AE4-D9DF-451F-89C2-A3F9C36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D08D9-CD9D-4037-BEB1-ED14CE0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4ECA-F040-40A7-A5C9-2FA5C3A6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7E2B-9B45-485F-9BD8-F0A23782060F}" type="datetimeFigureOut">
              <a:rPr lang="en-IN" smtClean="0"/>
              <a:t>01/07/24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56B4-1202-455D-B018-C113CE42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79B7-9E09-4DA0-A688-8CA5E8F3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1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  <a:endParaRPr lang="en-IN" sz="260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7" y="2324502"/>
            <a:ext cx="7735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alibri" panose="020F0502020204030204" pitchFamily="34" charset="0"/>
                <a:ea typeface="Calibri" panose="020F0502020204030204" pitchFamily="34" charset="0"/>
              </a:rPr>
              <a:t>Centering</a:t>
            </a:r>
            <a:r>
              <a:rPr lang="en-GB" sz="4400" b="1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</a:rPr>
              <a:t>Your Customer in Content</a:t>
            </a:r>
            <a:endParaRPr lang="en-GB" sz="4400" b="1" dirty="0">
              <a:latin typeface="Red hat display" panose="020103030402010603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488846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unito" panose="00000500000000000000" pitchFamily="2" charset="0"/>
              </a:rPr>
              <a:t>Speaker</a:t>
            </a:r>
            <a:endParaRPr lang="en-IN" b="1" dirty="0">
              <a:latin typeface="Nunito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223563" y="5257043"/>
            <a:ext cx="483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8005D8"/>
                </a:solidFill>
                <a:latin typeface="Nunito" panose="00000500000000000000" pitchFamily="2" charset="0"/>
              </a:rPr>
              <a:t>Mysti Berry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Technical Writer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CrowdStrike </a:t>
            </a:r>
          </a:p>
        </p:txBody>
      </p:sp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Overview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A95EFE1-2F91-4495-AE15-CB852B38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5" y="3239438"/>
            <a:ext cx="2699147" cy="1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94" y="19053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 err="1"/>
              <a:t>Center</a:t>
            </a:r>
            <a:r>
              <a:rPr lang="en-IN" dirty="0"/>
              <a:t> your customer throughout your content: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Structure</a:t>
            </a:r>
          </a:p>
          <a:p>
            <a:r>
              <a:rPr lang="en-IN" dirty="0"/>
              <a:t>Workflows</a:t>
            </a:r>
          </a:p>
          <a:p>
            <a:r>
              <a:rPr lang="en-IN" dirty="0"/>
              <a:t>Vocabulary</a:t>
            </a:r>
          </a:p>
          <a:p>
            <a:r>
              <a:rPr lang="en-IN" dirty="0"/>
              <a:t>Style choices: match content type to mindset</a:t>
            </a:r>
          </a:p>
          <a:p>
            <a:r>
              <a:rPr lang="en-IN" dirty="0"/>
              <a:t>Voice &amp; Tone</a:t>
            </a:r>
          </a:p>
        </p:txBody>
      </p:sp>
    </p:spTree>
    <p:extLst>
      <p:ext uri="{BB962C8B-B14F-4D97-AF65-F5344CB8AC3E}">
        <p14:creationId xmlns:p14="http://schemas.microsoft.com/office/powerpoint/2010/main" val="1344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Advanced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1</a:t>
            </a:r>
          </a:p>
          <a:p>
            <a:r>
              <a:rPr lang="en-IN" sz="1800" dirty="0">
                <a:latin typeface="Nunito" pitchFamily="2" charset="0"/>
              </a:rPr>
              <a:t>2</a:t>
            </a:r>
          </a:p>
          <a:p>
            <a:r>
              <a:rPr lang="en-IN" sz="1800" dirty="0">
                <a:latin typeface="Nunito" pitchFamily="2" charset="0"/>
              </a:rPr>
              <a:t>3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1</a:t>
            </a:r>
          </a:p>
          <a:p>
            <a:r>
              <a:rPr lang="en-IN" sz="1800" dirty="0">
                <a:latin typeface="Nunito" pitchFamily="2" charset="0"/>
              </a:rPr>
              <a:t>2</a:t>
            </a:r>
          </a:p>
          <a:p>
            <a:r>
              <a:rPr lang="en-IN" sz="1800" dirty="0">
                <a:latin typeface="Nunito" pitchFamily="2" charset="0"/>
              </a:rPr>
              <a:t>3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  <a:endParaRPr lang="en-IN" sz="5500" b="1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48320-4d2c-42d5-8198-bac3d42d3c5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765C9B04164BA7A4E0FFE8752C37" ma:contentTypeVersion="9" ma:contentTypeDescription="Create a new document." ma:contentTypeScope="" ma:versionID="2a457ae561021c1f83343e600dd0a319">
  <xsd:schema xmlns:xsd="http://www.w3.org/2001/XMLSchema" xmlns:xs="http://www.w3.org/2001/XMLSchema" xmlns:p="http://schemas.microsoft.com/office/2006/metadata/properties" xmlns:ns2="e0248320-4d2c-42d5-8198-bac3d42d3c55" targetNamespace="http://schemas.microsoft.com/office/2006/metadata/properties" ma:root="true" ma:fieldsID="d2eb412d193fab72b90402bcd95aa117" ns2:_="">
    <xsd:import namespace="e0248320-4d2c-42d5-8198-bac3d42d3c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48320-4d2c-42d5-8198-bac3d42d3c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3df88d1-47bc-462c-aa25-449c55505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7FF22-AD46-4666-910B-2BE30B3FD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6C414D-2E53-4F8A-A4C3-C428E7F10FAD}">
  <ds:schemaRefs>
    <ds:schemaRef ds:uri="http://schemas.microsoft.com/office/2006/documentManagement/types"/>
    <ds:schemaRef ds:uri="http://www.w3.org/XML/1998/namespace"/>
    <ds:schemaRef ds:uri="86f8def4-7d20-4b61-a40a-186aa73a37c8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bb1d7af-fa62-43e7-bf05-06f34f659de3"/>
    <ds:schemaRef ds:uri="e0248320-4d2c-42d5-8198-bac3d42d3c55"/>
  </ds:schemaRefs>
</ds:datastoreItem>
</file>

<file path=customXml/itemProps3.xml><?xml version="1.0" encoding="utf-8"?>
<ds:datastoreItem xmlns:ds="http://schemas.openxmlformats.org/officeDocument/2006/customXml" ds:itemID="{9066B1E1-EC7C-4ACE-971D-52FA56FB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48320-4d2c-42d5-8198-bac3d42d3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30429</TotalTime>
  <Words>50</Words>
  <Application>Microsoft Macintosh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Nunito</vt:lpstr>
      <vt:lpstr>Red hat display</vt:lpstr>
      <vt:lpstr>Office Theme</vt:lpstr>
      <vt:lpstr>PowerPoint Presentation</vt:lpstr>
      <vt:lpstr>Overview </vt:lpstr>
      <vt:lpstr>Advanced tips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KOVLTP178</dc:creator>
  <cp:lastModifiedBy>Mysti Berry</cp:lastModifiedBy>
  <cp:revision>6</cp:revision>
  <dcterms:created xsi:type="dcterms:W3CDTF">2022-02-24T09:05:55Z</dcterms:created>
  <dcterms:modified xsi:type="dcterms:W3CDTF">2024-07-01T13:50:52Z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0x010100AE7C765C9B04164BA7A4E0FFE8752C37</vt:lpwstr>
  </property>
  <property fmtid="{D5CDD505-2E9C-101B-9397-08002B2CF9AE}" pid="3" name="MediaServiceImageTags">
    <vt:lpwstr/>
  </property>
</Properties>
</file>